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67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 SemiBold" panose="00000700000000000000" pitchFamily="2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33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3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0"/>
            <a:ext cx="807720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+mj-lt"/>
              </a:rPr>
              <a:t>Matching Game Template</a:t>
            </a:r>
            <a:endParaRPr lang="en-US" sz="1050" b="1" u="sng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724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cs typeface="Poppins SemiBold" panose="00000700000000000000" pitchFamily="2" charset="0"/>
              </a:rPr>
              <a:t>To add your own words / pictures to this slide simply place an image or textbox (or both) over one of the squares. Then right click your textbox/ picture and choose ‘Send to the back’. REMEMBER to add two of the same words /pictures. </a:t>
            </a:r>
            <a:endParaRPr lang="en-US" sz="2400" i="1" dirty="0">
              <a:cs typeface="Poppins SemiBold" panose="000007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57" y="1343244"/>
            <a:ext cx="4724243" cy="2771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099210"/>
            <a:ext cx="807720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+mj-lt"/>
              </a:rPr>
              <a:t>How to Edit</a:t>
            </a:r>
            <a:endParaRPr lang="en-US" sz="800" b="1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472535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www.Games4esl.com</a:t>
            </a:r>
            <a:endParaRPr lang="en-US" sz="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9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5758" y="575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2185209" y="9906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67408" y="609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5226859" y="9940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2708" y="508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8262159" y="9838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743" y="17622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&quot;No&quot; Symbol 29"/>
          <p:cNvSpPr/>
          <p:nvPr/>
        </p:nvSpPr>
        <p:spPr>
          <a:xfrm>
            <a:off x="2178680" y="26952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60879" y="17656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2" name="&quot;No&quot; Symbol 31"/>
          <p:cNvSpPr/>
          <p:nvPr/>
        </p:nvSpPr>
        <p:spPr>
          <a:xfrm>
            <a:off x="5220330" y="26987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6179" y="17554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4" name="&quot;No&quot; Symbol 33"/>
          <p:cNvSpPr/>
          <p:nvPr/>
        </p:nvSpPr>
        <p:spPr>
          <a:xfrm>
            <a:off x="8255630" y="26885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929" y="34611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6" name="&quot;No&quot; Symbol 35"/>
          <p:cNvSpPr/>
          <p:nvPr/>
        </p:nvSpPr>
        <p:spPr>
          <a:xfrm>
            <a:off x="2191380" y="43942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73579" y="34645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8" name="&quot;No&quot; Symbol 37"/>
          <p:cNvSpPr/>
          <p:nvPr/>
        </p:nvSpPr>
        <p:spPr>
          <a:xfrm>
            <a:off x="5233030" y="43976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08879" y="34544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0" name="&quot;No&quot; Symbol 39"/>
          <p:cNvSpPr/>
          <p:nvPr/>
        </p:nvSpPr>
        <p:spPr>
          <a:xfrm>
            <a:off x="8268330" y="43874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229" y="51785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2" name="&quot;No&quot; Symbol 41"/>
          <p:cNvSpPr/>
          <p:nvPr/>
        </p:nvSpPr>
        <p:spPr>
          <a:xfrm>
            <a:off x="2178680" y="61115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60879" y="51819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4" name="&quot;No&quot; Symbol 43"/>
          <p:cNvSpPr/>
          <p:nvPr/>
        </p:nvSpPr>
        <p:spPr>
          <a:xfrm>
            <a:off x="5220330" y="61150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96179" y="51717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6" name="&quot;No&quot; Symbol 45"/>
          <p:cNvSpPr/>
          <p:nvPr/>
        </p:nvSpPr>
        <p:spPr>
          <a:xfrm>
            <a:off x="8255630" y="61048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Poppins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2019-08-12T10:32:05Z</dcterms:created>
  <dcterms:modified xsi:type="dcterms:W3CDTF">2019-12-07T01:55:56Z</dcterms:modified>
</cp:coreProperties>
</file>